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2192000" cy="6858000"/>
  <p:notesSz cx="7104063" cy="10234613"/>
  <p:photoAlbum/>
  <p:defaultTextStyle>
    <a:defPPr>
      <a:defRPr lang="en-US"/>
    </a:defPPr>
    <a:lvl1pPr marL="0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61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324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85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646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806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970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131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291" algn="l" defTabSz="457161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7" y="802299"/>
            <a:ext cx="8561747" cy="2541432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7" y="3531204"/>
            <a:ext cx="8561747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7" y="329309"/>
            <a:ext cx="4897310" cy="309202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3" y="798974"/>
            <a:ext cx="811019" cy="503577"/>
          </a:xfrm>
        </p:spPr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5" y="798974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57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6" y="798976"/>
            <a:ext cx="0" cy="106716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77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5"/>
            <a:ext cx="1615743" cy="457500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6" y="883865"/>
            <a:ext cx="7738806" cy="45750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3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2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6" y="798976"/>
            <a:ext cx="0" cy="106716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09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29"/>
            <a:ext cx="8562580" cy="1887951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8" y="3806195"/>
            <a:ext cx="8549990" cy="1012930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6" y="798976"/>
            <a:ext cx="0" cy="284510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20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8" y="804891"/>
            <a:ext cx="9520156" cy="105930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6" y="2010880"/>
            <a:ext cx="4608576" cy="343814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4" y="2017344"/>
            <a:ext cx="4604130" cy="34415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6" y="798976"/>
            <a:ext cx="0" cy="106716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79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8" y="804166"/>
            <a:ext cx="9520156" cy="105631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9552"/>
            <a:ext cx="4608576" cy="80194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6" y="2824272"/>
            <a:ext cx="4608576" cy="26444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3" y="2023004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3" y="2821493"/>
            <a:ext cx="4608576" cy="263737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6" y="798976"/>
            <a:ext cx="0" cy="106716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80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6" y="798976"/>
            <a:ext cx="0" cy="106716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5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56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4" y="798974"/>
            <a:ext cx="3183126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5"/>
            <a:ext cx="6012472" cy="4658825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8" y="3205495"/>
            <a:ext cx="3184989" cy="2248180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6" y="798974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79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9" y="482170"/>
            <a:ext cx="4074535" cy="514910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7" y="1129515"/>
            <a:ext cx="5447839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90" y="1122543"/>
            <a:ext cx="2791172" cy="3866326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8" y="3145991"/>
            <a:ext cx="5440037" cy="200374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8" y="5469855"/>
            <a:ext cx="5440037" cy="320124"/>
          </a:xfrm>
        </p:spPr>
        <p:txBody>
          <a:bodyPr/>
          <a:lstStyle>
            <a:lvl1pPr algn="l">
              <a:defRPr/>
            </a:lvl1pPr>
          </a:lstStyle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1" y="318642"/>
            <a:ext cx="545347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6" y="798975"/>
            <a:ext cx="0" cy="2161123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02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9" cy="10492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3"/>
            <a:ext cx="9520159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9" y="330372"/>
            <a:ext cx="3500715" cy="3092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3881F-AA21-4439-8F6C-796FEFC267B4}" type="datetimeFigureOut">
              <a:rPr lang="fr-FR" smtClean="0"/>
              <a:t>04/02/2022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8" y="329309"/>
            <a:ext cx="5855719" cy="3092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1" y="798974"/>
            <a:ext cx="811019" cy="50357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FF638A8-781E-4BAB-A81B-772F0FDCF8B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78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lequationdubienetr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 31" descr="Une image contenant personne, table, alimentation&#10;&#10;Description générée automatiquement">
            <a:extLst>
              <a:ext uri="{FF2B5EF4-FFF2-40B4-BE49-F238E27FC236}">
                <a16:creationId xmlns:a16="http://schemas.microsoft.com/office/drawing/2014/main" id="{0AAF3B05-1A61-4FF9-B6A4-74C42D32E2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86" r="21963" b="-1"/>
          <a:stretch/>
        </p:blipFill>
        <p:spPr>
          <a:xfrm>
            <a:off x="541551" y="3024051"/>
            <a:ext cx="2551661" cy="2551661"/>
          </a:xfrm>
          <a:custGeom>
            <a:avLst/>
            <a:gdLst>
              <a:gd name="connsiteX0" fmla="*/ 1426464 w 2852928"/>
              <a:gd name="connsiteY0" fmla="*/ 0 h 2852928"/>
              <a:gd name="connsiteX1" fmla="*/ 2852928 w 2852928"/>
              <a:gd name="connsiteY1" fmla="*/ 1426464 h 2852928"/>
              <a:gd name="connsiteX2" fmla="*/ 1426464 w 2852928"/>
              <a:gd name="connsiteY2" fmla="*/ 2852928 h 2852928"/>
              <a:gd name="connsiteX3" fmla="*/ 0 w 2852928"/>
              <a:gd name="connsiteY3" fmla="*/ 1426464 h 2852928"/>
              <a:gd name="connsiteX4" fmla="*/ 1426464 w 2852928"/>
              <a:gd name="connsiteY4" fmla="*/ 0 h 2852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2928" h="2852928">
                <a:moveTo>
                  <a:pt x="1426464" y="0"/>
                </a:moveTo>
                <a:cubicBezTo>
                  <a:pt x="2214278" y="0"/>
                  <a:pt x="2852928" y="638650"/>
                  <a:pt x="2852928" y="1426464"/>
                </a:cubicBezTo>
                <a:cubicBezTo>
                  <a:pt x="2852928" y="2214278"/>
                  <a:pt x="2214278" y="2852928"/>
                  <a:pt x="1426464" y="2852928"/>
                </a:cubicBezTo>
                <a:cubicBezTo>
                  <a:pt x="638650" y="2852928"/>
                  <a:pt x="0" y="2214278"/>
                  <a:pt x="0" y="1426464"/>
                </a:cubicBezTo>
                <a:cubicBezTo>
                  <a:pt x="0" y="638650"/>
                  <a:pt x="638650" y="0"/>
                  <a:pt x="1426464" y="0"/>
                </a:cubicBezTo>
                <a:close/>
              </a:path>
            </a:pathLst>
          </a:custGeom>
        </p:spPr>
      </p:pic>
      <p:pic>
        <p:nvPicPr>
          <p:cNvPr id="3" name="Image 2" descr="Enseigne carree">
            <a:extLst>
              <a:ext uri="{FF2B5EF4-FFF2-40B4-BE49-F238E27FC236}">
                <a16:creationId xmlns:a16="http://schemas.microsoft.com/office/drawing/2014/main" id="{6102B3EE-0371-4361-B18D-AB8C6620B8D6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4" r="-3" b="-3"/>
          <a:stretch/>
        </p:blipFill>
        <p:spPr>
          <a:xfrm>
            <a:off x="8837628" y="0"/>
            <a:ext cx="3354372" cy="3467767"/>
          </a:xfrm>
          <a:custGeom>
            <a:avLst/>
            <a:gdLst>
              <a:gd name="connsiteX0" fmla="*/ 122841 w 3273238"/>
              <a:gd name="connsiteY0" fmla="*/ 0 h 3383891"/>
              <a:gd name="connsiteX1" fmla="*/ 3273238 w 3273238"/>
              <a:gd name="connsiteY1" fmla="*/ 0 h 3383891"/>
              <a:gd name="connsiteX2" fmla="*/ 3273238 w 3273238"/>
              <a:gd name="connsiteY2" fmla="*/ 3291335 h 3383891"/>
              <a:gd name="connsiteX3" fmla="*/ 3118338 w 3273238"/>
              <a:gd name="connsiteY3" fmla="*/ 3331164 h 3383891"/>
              <a:gd name="connsiteX4" fmla="*/ 2595295 w 3273238"/>
              <a:gd name="connsiteY4" fmla="*/ 3383891 h 3383891"/>
              <a:gd name="connsiteX5" fmla="*/ 0 w 3273238"/>
              <a:gd name="connsiteY5" fmla="*/ 788596 h 3383891"/>
              <a:gd name="connsiteX6" fmla="*/ 116679 w 3273238"/>
              <a:gd name="connsiteY6" fmla="*/ 16835 h 338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3238" h="3383891">
                <a:moveTo>
                  <a:pt x="122841" y="0"/>
                </a:moveTo>
                <a:lnTo>
                  <a:pt x="3273238" y="0"/>
                </a:lnTo>
                <a:lnTo>
                  <a:pt x="3273238" y="3291335"/>
                </a:lnTo>
                <a:lnTo>
                  <a:pt x="3118338" y="3331164"/>
                </a:lnTo>
                <a:cubicBezTo>
                  <a:pt x="2949390" y="3365736"/>
                  <a:pt x="2774463" y="3383891"/>
                  <a:pt x="2595295" y="3383891"/>
                </a:cubicBezTo>
                <a:cubicBezTo>
                  <a:pt x="1161953" y="3383891"/>
                  <a:pt x="0" y="2221938"/>
                  <a:pt x="0" y="788596"/>
                </a:cubicBezTo>
                <a:cubicBezTo>
                  <a:pt x="0" y="519845"/>
                  <a:pt x="40850" y="260634"/>
                  <a:pt x="116679" y="16835"/>
                </a:cubicBezTo>
                <a:close/>
              </a:path>
            </a:pathLst>
          </a:cu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3919442-6618-4DD3-A565-A7F49C0A79BA}"/>
              </a:ext>
            </a:extLst>
          </p:cNvPr>
          <p:cNvSpPr/>
          <p:nvPr/>
        </p:nvSpPr>
        <p:spPr>
          <a:xfrm>
            <a:off x="9807094" y="3710967"/>
            <a:ext cx="2259804" cy="22992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u="sng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SESSIONS 2022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1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badi" panose="020B0604020104020204" pitchFamily="34" charset="0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Février</a:t>
            </a: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 : 	     12 &amp; 13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Mars : 	     25 &amp; 26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Mai : 	     13 &amp; 14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Juin</a:t>
            </a: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 : 	     04 &amp; 05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Septembre</a:t>
            </a: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 :  23 &amp; 24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Novembre</a:t>
            </a:r>
            <a:r>
              <a:rPr lang="en-US" sz="31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 :   18 &amp; 19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1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badi" panose="020B0604020104020204" pitchFamily="34" charset="0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1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badi" panose="020B0604020104020204" pitchFamily="34" charset="0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D3BA5C-7293-4799-A42A-4BCC9DF12C47}"/>
              </a:ext>
            </a:extLst>
          </p:cNvPr>
          <p:cNvSpPr/>
          <p:nvPr/>
        </p:nvSpPr>
        <p:spPr>
          <a:xfrm>
            <a:off x="3093212" y="401042"/>
            <a:ext cx="560404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badi" panose="020B0604020104020204" pitchFamily="34" charset="0"/>
              </a:rPr>
              <a:t>Stage de Formation </a:t>
            </a:r>
          </a:p>
          <a:p>
            <a:pPr algn="ctr"/>
            <a:r>
              <a:rPr lang="fr-FR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badi" panose="020B0604020104020204" pitchFamily="34" charset="0"/>
              </a:rPr>
              <a:t>Aux TECHNIQUES DES VENTOUSES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288028E6-A6E8-4A9A-96C6-D90912B9E8F8}"/>
              </a:ext>
            </a:extLst>
          </p:cNvPr>
          <p:cNvSpPr/>
          <p:nvPr/>
        </p:nvSpPr>
        <p:spPr>
          <a:xfrm>
            <a:off x="2365174" y="4416095"/>
            <a:ext cx="1078053" cy="579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9AE163-9855-4186-A22A-2CE45E662C8A}"/>
              </a:ext>
            </a:extLst>
          </p:cNvPr>
          <p:cNvSpPr/>
          <p:nvPr/>
        </p:nvSpPr>
        <p:spPr>
          <a:xfrm>
            <a:off x="133165" y="6112069"/>
            <a:ext cx="12058835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5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" panose="020B0604020104020204" pitchFamily="34" charset="0"/>
              </a:rPr>
              <a:t>Stages à Salon de Provence – Réservations &amp; Renseignements au 0624762514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6C12FF4-8D73-4253-A15F-E6B10A3E40FD}"/>
              </a:ext>
            </a:extLst>
          </p:cNvPr>
          <p:cNvSpPr txBox="1"/>
          <p:nvPr/>
        </p:nvSpPr>
        <p:spPr>
          <a:xfrm>
            <a:off x="11202452" y="1836105"/>
            <a:ext cx="849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>
                <a:solidFill>
                  <a:schemeClr val="bg1"/>
                </a:solidFill>
                <a:latin typeface="Comic Sans MS" panose="030F0702030302020204" pitchFamily="66" charset="0"/>
              </a:rPr>
              <a:t>du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B1E4FA-43E4-40EA-88CD-4C289EADBEAE}"/>
              </a:ext>
            </a:extLst>
          </p:cNvPr>
          <p:cNvSpPr/>
          <p:nvPr/>
        </p:nvSpPr>
        <p:spPr>
          <a:xfrm>
            <a:off x="3725113" y="2873930"/>
            <a:ext cx="5518209" cy="10197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É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QUILIBRE FONCTIONNEL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et ENERGETIQUE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A2DEA0-D6D6-4261-85A9-50D12EF3A785}"/>
              </a:ext>
            </a:extLst>
          </p:cNvPr>
          <p:cNvSpPr/>
          <p:nvPr/>
        </p:nvSpPr>
        <p:spPr>
          <a:xfrm>
            <a:off x="3718627" y="3781238"/>
            <a:ext cx="5954407" cy="97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DRAINAGE AVEC VENTOUSES</a:t>
            </a:r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badi" panose="020B0604020104020204" pitchFamily="34" charset="0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TECHNIQUES DE REMISE EN FORME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7AEBC2D-E3E1-40E8-A5B4-CDC64B814802}"/>
              </a:ext>
            </a:extLst>
          </p:cNvPr>
          <p:cNvSpPr/>
          <p:nvPr/>
        </p:nvSpPr>
        <p:spPr>
          <a:xfrm>
            <a:off x="3725113" y="4759756"/>
            <a:ext cx="5518209" cy="9785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TENDONS ET ARTICULATIONS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  <a:ea typeface="+mj-ea"/>
                <a:cs typeface="+mj-cs"/>
              </a:rPr>
              <a:t>DETOXINATION DE L’ORGANISME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E4A4F9D-3CD8-4937-AC78-8E4E592D5578}"/>
              </a:ext>
            </a:extLst>
          </p:cNvPr>
          <p:cNvSpPr/>
          <p:nvPr/>
        </p:nvSpPr>
        <p:spPr>
          <a:xfrm>
            <a:off x="248574" y="6470360"/>
            <a:ext cx="120588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" panose="020B0604020104020204" pitchFamily="34" charset="0"/>
              </a:rPr>
              <a:t>Web : </a:t>
            </a:r>
            <a:r>
              <a:rPr lang="fr-FR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" panose="020B0604020104020204" pitchFamily="34" charset="0"/>
                <a:hlinkClick r:id="rId4"/>
              </a:rPr>
              <a:t>www.lequationdubienetre.fr</a:t>
            </a:r>
            <a:r>
              <a:rPr lang="fr-FR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badi" panose="020B0604020104020204" pitchFamily="34" charset="0"/>
              </a:rPr>
              <a:t>  / Email : lequationdubienetre@gmail.com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69E7819-90E6-4FA0-9A59-BE771EC9C0BC}"/>
              </a:ext>
            </a:extLst>
          </p:cNvPr>
          <p:cNvSpPr txBox="1"/>
          <p:nvPr/>
        </p:nvSpPr>
        <p:spPr>
          <a:xfrm>
            <a:off x="506460" y="1481409"/>
            <a:ext cx="2551660" cy="1199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Réservez votre stage de Santé Bien-ÊTRE avec les techniques des VENTOUSES</a:t>
            </a:r>
            <a:endParaRPr lang="fr-FR" sz="140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2661A23-88C0-47FB-A86E-122FCBCB880A}"/>
              </a:ext>
            </a:extLst>
          </p:cNvPr>
          <p:cNvSpPr txBox="1"/>
          <p:nvPr/>
        </p:nvSpPr>
        <p:spPr>
          <a:xfrm>
            <a:off x="506460" y="584293"/>
            <a:ext cx="2551660" cy="64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FORMATION CERTIFIANTE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84236690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erie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254</TotalTime>
  <Words>105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Abadi</vt:lpstr>
      <vt:lpstr>Arial</vt:lpstr>
      <vt:lpstr>Comic Sans MS</vt:lpstr>
      <vt:lpstr>Palatino Linotype</vt:lpstr>
      <vt:lpstr>Galerie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Album photo</dc:title>
  <dc:creator>LH LH</dc:creator>
  <cp:lastModifiedBy>L H</cp:lastModifiedBy>
  <cp:revision>24</cp:revision>
  <cp:lastPrinted>2022-02-04T19:24:56Z</cp:lastPrinted>
  <dcterms:created xsi:type="dcterms:W3CDTF">2019-10-11T16:03:16Z</dcterms:created>
  <dcterms:modified xsi:type="dcterms:W3CDTF">2022-02-04T19:37:05Z</dcterms:modified>
</cp:coreProperties>
</file>